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349" r:id="rId3"/>
    <p:sldId id="353" r:id="rId4"/>
    <p:sldId id="299" r:id="rId5"/>
    <p:sldId id="357" r:id="rId6"/>
    <p:sldId id="331" r:id="rId7"/>
    <p:sldId id="358" r:id="rId8"/>
    <p:sldId id="302" r:id="rId9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46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7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18/05/2019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702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9533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272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strike="sngStrike" dirty="0">
                <a:latin typeface="Courier New" pitchFamily="49" charset="0"/>
                <a:cs typeface="Courier New" pitchFamily="49" charset="0"/>
              </a:rPr>
              <a:t>Testability</a:t>
            </a:r>
            <a:r>
              <a:rPr lang="en-GB" sz="6600" b="1" dirty="0">
                <a:latin typeface="Courier New" pitchFamily="49" charset="0"/>
                <a:cs typeface="Courier New" pitchFamily="49" charset="0"/>
              </a:rPr>
              <a:t> Operability Hooks</a:t>
            </a:r>
            <a:endParaRPr lang="en-GB" sz="6600" b="1" strike="sngStrike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Query and Control Points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1828800"/>
            <a:ext cx="3657600" cy="3962400"/>
          </a:xfrm>
        </p:spPr>
        <p:txBody>
          <a:bodyPr>
            <a:normAutofit lnSpcReduction="10000"/>
          </a:bodyPr>
          <a:lstStyle/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Hooks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Query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Control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Liveness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Readiness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A8CD9-76EE-214D-B6B7-CFC8202F9A1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302525" y="2209800"/>
            <a:ext cx="472895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First Class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4572000" cy="5105400"/>
          </a:xfrm>
        </p:spPr>
        <p:txBody>
          <a:bodyPr>
            <a:normAutofit fontScale="92500" lnSpcReduction="10000"/>
          </a:bodyPr>
          <a:lstStyle/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Resistance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Purity of the model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Would cars be built without diagnostic ports?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11770E-BC52-E74C-9F55-A9615C6E8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1981200"/>
            <a:ext cx="31750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72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Focus on API Hooks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143000"/>
            <a:ext cx="4275116" cy="5334000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Snapshot – the ability to query state quickly and easily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Action – the ability to (re)set state to a known value </a:t>
            </a: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60AE70-2969-9E48-9B8B-4FAD39907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7526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79DEEAC-C785-974E-B109-AA51A0510E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16396" y="304800"/>
            <a:ext cx="5575204" cy="62484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BF72FC-BBE0-224D-BA18-7049F487D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609600"/>
            <a:ext cx="3352800" cy="5715000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Draw the app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Snapshot hooks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Action hooks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What if the API served a mobile app?</a:t>
            </a: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80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307769"/>
            <a:ext cx="82296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Build a Snapshot Hook!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3400" y="4328720"/>
            <a:ext cx="8229600" cy="236220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Start in </a:t>
            </a:r>
            <a:r>
              <a:rPr lang="en-GB" sz="5600" dirty="0" err="1">
                <a:latin typeface="Courier New" pitchFamily="49" charset="0"/>
                <a:cs typeface="Courier New" pitchFamily="49" charset="0"/>
              </a:rPr>
              <a:t>src</a:t>
            </a:r>
            <a:r>
              <a:rPr lang="en-GB" sz="5600" dirty="0">
                <a:latin typeface="Courier New" pitchFamily="49" charset="0"/>
                <a:cs typeface="Courier New" pitchFamily="49" charset="0"/>
              </a:rPr>
              <a:t>/</a:t>
            </a:r>
            <a:r>
              <a:rPr lang="en-GB" sz="5600" dirty="0" err="1">
                <a:latin typeface="Courier New" pitchFamily="49" charset="0"/>
                <a:cs typeface="Courier New" pitchFamily="49" charset="0"/>
              </a:rPr>
              <a:t>api</a:t>
            </a:r>
            <a:r>
              <a:rPr lang="en-GB" sz="5600" dirty="0">
                <a:latin typeface="Courier New" pitchFamily="49" charset="0"/>
                <a:cs typeface="Courier New" pitchFamily="49" charset="0"/>
              </a:rPr>
              <a:t>/</a:t>
            </a:r>
            <a:r>
              <a:rPr lang="en-GB" sz="5600" dirty="0" err="1">
                <a:latin typeface="Courier New" pitchFamily="49" charset="0"/>
                <a:cs typeface="Courier New" pitchFamily="49" charset="0"/>
              </a:rPr>
              <a:t>index.js</a:t>
            </a:r>
            <a:r>
              <a:rPr lang="en-GB" sz="56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New folder in </a:t>
            </a:r>
            <a:r>
              <a:rPr lang="en-GB" sz="5600" dirty="0" err="1">
                <a:latin typeface="Courier New" pitchFamily="49" charset="0"/>
                <a:cs typeface="Courier New" pitchFamily="49" charset="0"/>
              </a:rPr>
              <a:t>api</a:t>
            </a:r>
            <a:r>
              <a:rPr lang="en-GB" sz="5600" dirty="0">
                <a:latin typeface="Courier New" pitchFamily="49" charset="0"/>
                <a:cs typeface="Courier New" pitchFamily="49" charset="0"/>
              </a:rPr>
              <a:t>/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Basics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Mongo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406CF3-6E80-7640-ACCE-B41C0538C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436" y="1298369"/>
            <a:ext cx="5347127" cy="259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2700" y="304800"/>
            <a:ext cx="40386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What else?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876800" y="1295400"/>
            <a:ext cx="3810000" cy="525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Mongoose docs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What other methods can we use?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E3281C-344C-B848-AD4E-B33EE9DE64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9135" y="1447800"/>
            <a:ext cx="3810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676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latin typeface="Courier New" pitchFamily="49" charset="0"/>
                <a:cs typeface="Courier New" pitchFamily="49" charset="0"/>
              </a:rPr>
              <a:t>Almost there!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807461-C152-F948-920A-EDC87D7DA46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100" y="1981200"/>
            <a:ext cx="7543800" cy="320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28446</TotalTime>
  <Words>117</Words>
  <Application>Microsoft Macintosh PowerPoint</Application>
  <PresentationFormat>On-screen Show (4:3)</PresentationFormat>
  <Paragraphs>37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Courier New</vt:lpstr>
      <vt:lpstr>Office Theme</vt:lpstr>
      <vt:lpstr>Testability Operability Hooks</vt:lpstr>
      <vt:lpstr>Query and Control Points </vt:lpstr>
      <vt:lpstr>First Class Features</vt:lpstr>
      <vt:lpstr>Focus on API Hooks</vt:lpstr>
      <vt:lpstr>PowerPoint Presentation</vt:lpstr>
      <vt:lpstr>PowerPoint Presentation</vt:lpstr>
      <vt:lpstr>PowerPoint Presentation</vt:lpstr>
      <vt:lpstr>Almost there!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525</cp:revision>
  <cp:lastPrinted>2019-05-03T11:08:26Z</cp:lastPrinted>
  <dcterms:created xsi:type="dcterms:W3CDTF">2006-08-16T00:00:00Z</dcterms:created>
  <dcterms:modified xsi:type="dcterms:W3CDTF">2019-05-19T11:48:54Z</dcterms:modified>
</cp:coreProperties>
</file>

<file path=docProps/thumbnail.jpeg>
</file>